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 am using xdk&amp;phonegap build for android app creation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I am using xdk&amp;phonegap build for android app creation</a:t>
            </a:r>
          </a:p>
        </p:txBody>
      </p:sp>
      <p:sp>
        <p:nvSpPr>
          <p:cNvPr id="120" name="In phone gap build they say use latest cli 6.5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phone gap build they say use latest cli 6.5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1076.JPG" descr="IMG_1076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9653" r="0" b="96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3" name="My config.xml converted fromxdk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7256">
              <a:defRPr sz="5440"/>
            </a:lvl1pPr>
          </a:lstStyle>
          <a:p>
            <a:pPr/>
            <a:r>
              <a:t>My config.xml converted fromxdk</a:t>
            </a:r>
          </a:p>
        </p:txBody>
      </p:sp>
      <p:sp>
        <p:nvSpPr>
          <p:cNvPr id="124" name="I change value to 6.2.0 or 6.5.0 or 6.4.0…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defRPr sz="2976"/>
            </a:pPr>
            <a:r>
              <a:t>I change value to 6.2.0 or 6.5.0 or 6.4.0 </a:t>
            </a:r>
          </a:p>
          <a:p>
            <a:pPr defTabSz="543305">
              <a:defRPr sz="2976"/>
            </a:pPr>
            <a:r>
              <a:t>&lt;preference name = “phone gap version” value=“cli-6.5.0”/&gt;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G_1074.JPG" descr="IMG_1074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9653" r="0" b="9653"/>
          <a:stretch>
            <a:fillRect/>
          </a:stretch>
        </p:blipFill>
        <p:spPr>
          <a:xfrm>
            <a:off x="1606550" y="601298"/>
            <a:ext cx="9890374" cy="5985604"/>
          </a:xfrm>
          <a:prstGeom prst="rect">
            <a:avLst/>
          </a:prstGeom>
        </p:spPr>
      </p:pic>
      <p:sp>
        <p:nvSpPr>
          <p:cNvPr id="127" name="This is when i upload zip file created by xdk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pPr/>
            <a:r>
              <a:t>This is when i upload zip file created by xdk</a:t>
            </a:r>
          </a:p>
        </p:txBody>
      </p:sp>
      <p:sp>
        <p:nvSpPr>
          <p:cNvPr id="128" name="Body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Arrow"/>
          <p:cNvSpPr/>
          <p:nvPr/>
        </p:nvSpPr>
        <p:spPr>
          <a:xfrm>
            <a:off x="5403850" y="3958728"/>
            <a:ext cx="1270000" cy="157164"/>
          </a:xfrm>
          <a:prstGeom prst="rightArrow">
            <a:avLst>
              <a:gd name="adj1" fmla="val 32000"/>
              <a:gd name="adj2" fmla="val 517172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0" name="i get same cli 6.2.0"/>
          <p:cNvSpPr/>
          <p:nvPr/>
        </p:nvSpPr>
        <p:spPr>
          <a:xfrm>
            <a:off x="4050487" y="4127500"/>
            <a:ext cx="3976726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 get same cli 6.2.0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G_1075.JPG" descr="IMG_1075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9653" r="0" b="96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3" name="once debug app/release app is made by phone gap  build i test in both blue stack and android phon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51206">
              <a:defRPr sz="3440"/>
            </a:lvl1pPr>
          </a:lstStyle>
          <a:p>
            <a:pPr/>
            <a:r>
              <a:t>once debug app/release app is made by phone gap  build i test in both blue stack and android phone</a:t>
            </a:r>
          </a:p>
        </p:txBody>
      </p:sp>
      <p:sp>
        <p:nvSpPr>
          <p:cNvPr id="134" name="i get same answer.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get same answer.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